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3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9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93C5-DD12-41C8-A6A7-0657D688A211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37AA-8B55-40F0-B4EF-C8FB4AE1F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oston.com/bigpicture/2008/11/afghanistans_korengal_valley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.boston.com/universal/site_graphics/blogs/bigpicture/afghan_11_12/af01_168112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84"/>
            <a:ext cx="94297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http://www.boston.com/bigpicture/2008/11/afghanistans_korengal_valley.html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0" name="Picture 2" descr="http://cache.boston.com/universal/site_graphics/blogs/bigpicture/afghan_11_12/af30_16486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" y="152400"/>
            <a:ext cx="9060559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4" name="Picture 2" descr="http://cache.boston.com/universal/site_graphics/blogs/bigpicture/afghan_11_12/af31_16486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" y="228600"/>
            <a:ext cx="9078798" cy="579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http://cache.boston.com/universal/site_graphics/blogs/bigpicture/afghan_11_12/af06_16799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228600"/>
            <a:ext cx="8991600" cy="55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 descr="http://cache.boston.com/universal/site_graphics/blogs/bigpicture/afghan_11_12/af02_16809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873"/>
            <a:ext cx="824397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 descr="http://cache.boston.com/universal/site_graphics/blogs/bigpicture/afghan_11_12/af03_16824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76200"/>
            <a:ext cx="8964083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 descr="http://cache.boston.com/universal/site_graphics/blogs/bigpicture/afghan_11_12/af10_16832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" y="346752"/>
            <a:ext cx="8999128" cy="56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 descr="http://cache.boston.com/universal/site_graphics/blogs/bigpicture/afghan_11_12/af12_16832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58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 descr="http://cache.boston.com/universal/site_graphics/blogs/bigpicture/afghan_11_12/af14_16832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04800"/>
            <a:ext cx="9069377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 descr="http://cache.boston.com/universal/site_graphics/blogs/bigpicture/afghan_11_12/af15_168327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381000"/>
            <a:ext cx="9059956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2" descr="http://cache.boston.com/universal/site_graphics/blogs/bigpicture/afghan_11_12/af22_16854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58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5870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6" name="Picture 2" descr="http://cache.boston.com/universal/site_graphics/blogs/bigpicture/afghan_11_12/af25_16866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" y="228600"/>
            <a:ext cx="9078876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Clinton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Fauble</dc:creator>
  <cp:lastModifiedBy>Karina Fauble</cp:lastModifiedBy>
  <cp:revision>5</cp:revision>
  <dcterms:created xsi:type="dcterms:W3CDTF">2012-01-09T19:25:28Z</dcterms:created>
  <dcterms:modified xsi:type="dcterms:W3CDTF">2012-01-09T19:44:03Z</dcterms:modified>
</cp:coreProperties>
</file>